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B2C9C-A989-4D17-8466-3102CED88AAE}" type="datetimeFigureOut">
              <a:rPr lang="en-US" smtClean="0"/>
              <a:pPr/>
              <a:t>6/1/2010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40105-EAF8-4A79-BE9A-A40D51E988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B2C9C-A989-4D17-8466-3102CED88AAE}" type="datetimeFigureOut">
              <a:rPr lang="en-US" smtClean="0"/>
              <a:pPr/>
              <a:t>6/1/2010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40105-EAF8-4A79-BE9A-A40D51E988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B2C9C-A989-4D17-8466-3102CED88AAE}" type="datetimeFigureOut">
              <a:rPr lang="en-US" smtClean="0"/>
              <a:pPr/>
              <a:t>6/1/2010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40105-EAF8-4A79-BE9A-A40D51E988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B2C9C-A989-4D17-8466-3102CED88AAE}" type="datetimeFigureOut">
              <a:rPr lang="en-US" smtClean="0"/>
              <a:pPr/>
              <a:t>6/1/2010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40105-EAF8-4A79-BE9A-A40D51E988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B2C9C-A989-4D17-8466-3102CED88AAE}" type="datetimeFigureOut">
              <a:rPr lang="en-US" smtClean="0"/>
              <a:pPr/>
              <a:t>6/1/2010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40105-EAF8-4A79-BE9A-A40D51E988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B2C9C-A989-4D17-8466-3102CED88AAE}" type="datetimeFigureOut">
              <a:rPr lang="en-US" smtClean="0"/>
              <a:pPr/>
              <a:t>6/1/2010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40105-EAF8-4A79-BE9A-A40D51E988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B2C9C-A989-4D17-8466-3102CED88AAE}" type="datetimeFigureOut">
              <a:rPr lang="en-US" smtClean="0"/>
              <a:pPr/>
              <a:t>6/1/2010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40105-EAF8-4A79-BE9A-A40D51E988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B2C9C-A989-4D17-8466-3102CED88AAE}" type="datetimeFigureOut">
              <a:rPr lang="en-US" smtClean="0"/>
              <a:pPr/>
              <a:t>6/1/2010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40105-EAF8-4A79-BE9A-A40D51E988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B2C9C-A989-4D17-8466-3102CED88AAE}" type="datetimeFigureOut">
              <a:rPr lang="en-US" smtClean="0"/>
              <a:pPr/>
              <a:t>6/1/2010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40105-EAF8-4A79-BE9A-A40D51E988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B2C9C-A989-4D17-8466-3102CED88AAE}" type="datetimeFigureOut">
              <a:rPr lang="en-US" smtClean="0"/>
              <a:pPr/>
              <a:t>6/1/2010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40105-EAF8-4A79-BE9A-A40D51E988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B2C9C-A989-4D17-8466-3102CED88AAE}" type="datetimeFigureOut">
              <a:rPr lang="en-US" smtClean="0"/>
              <a:pPr/>
              <a:t>6/1/2010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40105-EAF8-4A79-BE9A-A40D51E988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B2C9C-A989-4D17-8466-3102CED88AAE}" type="datetimeFigureOut">
              <a:rPr lang="en-US" smtClean="0"/>
              <a:pPr/>
              <a:t>6/1/2010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240105-EAF8-4A79-BE9A-A40D51E988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80998" y="685800"/>
          <a:ext cx="8382003" cy="59207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7429"/>
                <a:gridCol w="1197429"/>
                <a:gridCol w="1110344"/>
                <a:gridCol w="1284514"/>
                <a:gridCol w="1197429"/>
                <a:gridCol w="1197429"/>
                <a:gridCol w="1197429"/>
              </a:tblGrid>
              <a:tr h="140970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Review for AP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Exam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AP EXAM!</a:t>
                      </a:r>
                    </a:p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and exam in class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Numb3rs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episodes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Performance Assessments Reviews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Take Performance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Assessments</a:t>
                      </a:r>
                    </a:p>
                    <a:p>
                      <a:endParaRPr lang="en-US" sz="14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Start Ch. 7 Review </a:t>
                      </a:r>
                      <a:endParaRPr lang="en-US" sz="14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Finish Ch. 7 review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</a:p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Test Ch. 7</a:t>
                      </a:r>
                    </a:p>
                    <a:p>
                      <a:endParaRPr lang="en-US" sz="14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Start Ch. 8 review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12</a:t>
                      </a:r>
                    </a:p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Finish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Ch. 8 Review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13</a:t>
                      </a:r>
                    </a:p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Test Ch.8</a:t>
                      </a:r>
                    </a:p>
                    <a:p>
                      <a:endParaRPr lang="en-US" sz="14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Start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Ch. 9 &amp; 10 review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14</a:t>
                      </a:r>
                    </a:p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Finish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Ch. 9&amp; 10 review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17</a:t>
                      </a:r>
                    </a:p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Ch.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9 &amp; 10 test</a:t>
                      </a:r>
                    </a:p>
                    <a:p>
                      <a:endParaRPr lang="en-US" sz="1400" b="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</a:p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Fathom intro on computers</a:t>
                      </a:r>
                      <a:endParaRPr lang="en-US" sz="1400" b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400" b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19</a:t>
                      </a:r>
                    </a:p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Finish Fathom</a:t>
                      </a:r>
                    </a:p>
                    <a:p>
                      <a:endParaRPr lang="en-US" sz="14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Start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Project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#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1 </a:t>
                      </a:r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(decide on measurements)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</a:p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Work on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Project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#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Finish</a:t>
                      </a:r>
                      <a:r>
                        <a:rPr lang="en-US" sz="1000" b="0" baseline="0" dirty="0" smtClean="0">
                          <a:solidFill>
                            <a:schemeClr val="tx1"/>
                          </a:solidFill>
                        </a:rPr>
                        <a:t> measurements, start analysis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  <a:p>
                      <a:r>
                        <a:rPr lang="en-US" sz="1200" b="0" i="1" dirty="0" smtClean="0">
                          <a:solidFill>
                            <a:schemeClr val="tx1"/>
                          </a:solidFill>
                        </a:rPr>
                        <a:t>Senior</a:t>
                      </a:r>
                      <a:r>
                        <a:rPr lang="en-US" sz="1200" b="0" i="1" baseline="0" dirty="0" smtClean="0">
                          <a:solidFill>
                            <a:schemeClr val="tx1"/>
                          </a:solidFill>
                        </a:rPr>
                        <a:t> Prom</a:t>
                      </a:r>
                    </a:p>
                    <a:p>
                      <a:endParaRPr lang="en-US" sz="1200" b="0" i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200" b="0" i="1" baseline="0" dirty="0" smtClean="0">
                          <a:solidFill>
                            <a:schemeClr val="tx1"/>
                          </a:solidFill>
                        </a:rPr>
                        <a:t>Watch Numb3rs episodes</a:t>
                      </a:r>
                      <a:endParaRPr lang="en-US" sz="1200" b="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22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24</a:t>
                      </a:r>
                    </a:p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Work on Project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#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Start 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Project 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#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2 </a:t>
                      </a:r>
                      <a:r>
                        <a:rPr lang="en-US" sz="1000" b="0" baseline="0" dirty="0" smtClean="0">
                          <a:solidFill>
                            <a:schemeClr val="tx1"/>
                          </a:solidFill>
                        </a:rPr>
                        <a:t>(create surveys)</a:t>
                      </a:r>
                    </a:p>
                    <a:p>
                      <a:endParaRPr lang="en-US" sz="12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Present </a:t>
                      </a:r>
                    </a:p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Project #1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26</a:t>
                      </a:r>
                    </a:p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Finish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 presenting Project #1</a:t>
                      </a:r>
                    </a:p>
                    <a:p>
                      <a:endParaRPr lang="en-US" sz="12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Work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on Project #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2 (</a:t>
                      </a:r>
                      <a:r>
                        <a:rPr lang="en-US" sz="1200" b="0" dirty="0" err="1" smtClean="0">
                          <a:solidFill>
                            <a:schemeClr val="tx1"/>
                          </a:solidFill>
                        </a:rPr>
                        <a:t>hyp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 &amp; results)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27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Work on Project #2</a:t>
                      </a:r>
                    </a:p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(finish analysis,</a:t>
                      </a:r>
                      <a:r>
                        <a:rPr lang="en-US" sz="1000" b="0" baseline="0" dirty="0" smtClean="0">
                          <a:solidFill>
                            <a:schemeClr val="tx1"/>
                          </a:solidFill>
                        </a:rPr>
                        <a:t> start report)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</a:p>
                    <a:p>
                      <a:endParaRPr lang="en-US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OFF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29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438400" y="76200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MAY 2010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4800" y="381000"/>
            <a:ext cx="861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 </a:t>
            </a:r>
            <a:r>
              <a:rPr lang="en-US" sz="1200" dirty="0" smtClean="0"/>
              <a:t>          SUN	                MON		TUES	        WED	</a:t>
            </a:r>
            <a:r>
              <a:rPr lang="en-US" sz="1200" dirty="0"/>
              <a:t> </a:t>
            </a:r>
            <a:r>
              <a:rPr lang="en-US" sz="1200" dirty="0" smtClean="0"/>
              <a:t>              THURS	FRI	SAT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80998" y="685800"/>
          <a:ext cx="8382003" cy="5875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7429"/>
                <a:gridCol w="1197429"/>
                <a:gridCol w="1110344"/>
                <a:gridCol w="1284514"/>
                <a:gridCol w="1197429"/>
                <a:gridCol w="1197429"/>
                <a:gridCol w="1197429"/>
              </a:tblGrid>
              <a:tr h="140970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30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31</a:t>
                      </a:r>
                    </a:p>
                    <a:p>
                      <a:endParaRPr lang="en-US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OFF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Work on 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project 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#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2.  Due tomorrow!</a:t>
                      </a:r>
                      <a:endParaRPr lang="en-US" sz="1400" b="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Turn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 in Project #2</a:t>
                      </a:r>
                    </a:p>
                    <a:p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</a:p>
                    <a:p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Intro and work on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Final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projects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Work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 on final 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projects</a:t>
                      </a:r>
                    </a:p>
                    <a:p>
                      <a:endParaRPr lang="en-US" sz="12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Proposal due by end of class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Work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on final projects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Work on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final projects</a:t>
                      </a:r>
                      <a:endParaRPr lang="en-US" sz="14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Finish final projects.  Must be in my drop folder by end of class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Present  final projects</a:t>
                      </a:r>
                    </a:p>
                    <a:p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Present  final projects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</a:p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Finish presenting final projects</a:t>
                      </a:r>
                    </a:p>
                    <a:p>
                      <a:endParaRPr lang="en-US" sz="12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Start review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for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Final Exam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14</a:t>
                      </a:r>
                    </a:p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Review for finals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</a:p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Review for Finals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Finals:</a:t>
                      </a:r>
                      <a:endParaRPr lang="en-US" sz="14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English</a:t>
                      </a:r>
                    </a:p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Science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17</a:t>
                      </a:r>
                    </a:p>
                    <a:p>
                      <a:r>
                        <a:rPr lang="en-US" sz="1400" b="0" smtClean="0">
                          <a:solidFill>
                            <a:schemeClr val="tx1"/>
                          </a:solidFill>
                        </a:rPr>
                        <a:t>Finals:</a:t>
                      </a:r>
                      <a:endParaRPr lang="en-US" sz="14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Soc. Studies</a:t>
                      </a:r>
                    </a:p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Math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</a:p>
                    <a:p>
                      <a:endParaRPr lang="en-US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GRADUATION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19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21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22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24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25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26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438400" y="0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JUNE 2010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4800" y="381000"/>
            <a:ext cx="861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 </a:t>
            </a:r>
            <a:r>
              <a:rPr lang="en-US" sz="1200" dirty="0" smtClean="0"/>
              <a:t>          SUN	                MON		TUES	        WED	</a:t>
            </a:r>
            <a:r>
              <a:rPr lang="en-US" sz="1200" dirty="0"/>
              <a:t> </a:t>
            </a:r>
            <a:r>
              <a:rPr lang="en-US" sz="1200" dirty="0" smtClean="0"/>
              <a:t>              THURS	FRI	SAT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290</Words>
  <Application>Microsoft Office PowerPoint</Application>
  <PresentationFormat>On-screen Show (4:3)</PresentationFormat>
  <Paragraphs>126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Lauren Senske</dc:creator>
  <cp:lastModifiedBy>Lauren Senske</cp:lastModifiedBy>
  <cp:revision>14</cp:revision>
  <dcterms:created xsi:type="dcterms:W3CDTF">2010-05-07T13:59:34Z</dcterms:created>
  <dcterms:modified xsi:type="dcterms:W3CDTF">2010-06-01T15:18:26Z</dcterms:modified>
</cp:coreProperties>
</file>